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2" r:id="rId6"/>
    <p:sldId id="260" r:id="rId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1104" y="-9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8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6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8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5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EC10D-7108-42EE-B378-AF008398A5E5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E3B3-42E4-4D7D-8111-CEB0397A2D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4" y="297639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第一步：由学校老师查询学员初始密码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1" name="Picture 3" descr="C:\Users\Administrator\Desktop\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75" y="785798"/>
            <a:ext cx="7620001" cy="3638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4" y="297639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第二步：正确</a:t>
            </a:r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输入账号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密码，点击</a:t>
            </a:r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登录</a:t>
            </a:r>
          </a:p>
        </p:txBody>
      </p:sp>
      <p:pic>
        <p:nvPicPr>
          <p:cNvPr id="3074" name="Picture 2" descr="C:\Users\Administrator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6"/>
            <a:ext cx="8001056" cy="40065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4" y="297639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第三</a:t>
            </a:r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步：绑定手机号</a:t>
            </a:r>
          </a:p>
        </p:txBody>
      </p:sp>
      <p:pic>
        <p:nvPicPr>
          <p:cNvPr id="4098" name="Picture 2" descr="C:\Users\Administrator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31781"/>
            <a:ext cx="8001056" cy="39545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4" y="29763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第四</a:t>
            </a:r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步：确认信息</a:t>
            </a:r>
          </a:p>
        </p:txBody>
      </p:sp>
      <p:pic>
        <p:nvPicPr>
          <p:cNvPr id="1027" name="Picture 3" descr="C:\Users\Administrator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6"/>
            <a:ext cx="8001056" cy="3597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4" y="297639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第五</a:t>
            </a:r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步：修改新的密码</a:t>
            </a:r>
          </a:p>
        </p:txBody>
      </p:sp>
      <p:pic>
        <p:nvPicPr>
          <p:cNvPr id="5122" name="Picture 2" descr="C:\Users\Administrator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9" y="857236"/>
            <a:ext cx="7929617" cy="37148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4" y="297639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第六</a:t>
            </a:r>
            <a:r>
              <a:rPr lang="zh-CN" altLang="en-US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步：修改成功后重新登录电中在线学习平台</a:t>
            </a:r>
          </a:p>
        </p:txBody>
      </p:sp>
      <p:pic>
        <p:nvPicPr>
          <p:cNvPr id="6146" name="Picture 2" descr="C:\Users\Administrator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6"/>
            <a:ext cx="7742264" cy="3839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51</Words>
  <Application>Microsoft Office PowerPoint</Application>
  <PresentationFormat>全屏显示(16:10)</PresentationFormat>
  <Paragraphs>6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黄老师13560037873</dc:creator>
  <cp:lastModifiedBy>黄老师13560037873</cp:lastModifiedBy>
  <cp:revision>1</cp:revision>
  <dcterms:created xsi:type="dcterms:W3CDTF">2020-05-08T08:27:02Z</dcterms:created>
  <dcterms:modified xsi:type="dcterms:W3CDTF">2020-05-08T08:34:33Z</dcterms:modified>
</cp:coreProperties>
</file>